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40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19807F-B982-4426-957B-0B11B7C4A3EA}" type="datetimeFigureOut">
              <a:rPr lang="es-MX" smtClean="0"/>
              <a:t>03/04/2014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3DE0A-FD5A-4476-977A-38D3D43F2D1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005147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3DE0A-FD5A-4476-977A-38D3D43F2D11}" type="slidenum">
              <a:rPr lang="es-MX" smtClean="0"/>
              <a:t>6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03/04/2014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laclic.es/access-2010/index.htm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060848"/>
            <a:ext cx="4824536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</a:t>
            </a:r>
          </a:p>
          <a:p>
            <a:pPr algn="ctr"/>
            <a:r>
              <a:rPr lang="es-ES" sz="2800" b="1" dirty="0" smtClean="0">
                <a:latin typeface="Arial" pitchFamily="34" charset="0"/>
                <a:cs typeface="Arial" pitchFamily="34" charset="0"/>
              </a:rPr>
              <a:t>Derecho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Computación III</a:t>
            </a:r>
          </a:p>
          <a:p>
            <a:pPr algn="ctr"/>
            <a:endParaRPr lang="es-ES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pPr algn="ctr"/>
            <a:r>
              <a:rPr lang="es-ES" sz="2000" b="1" dirty="0" smtClean="0">
                <a:latin typeface="Arial" pitchFamily="34" charset="0"/>
                <a:cs typeface="Arial" pitchFamily="34" charset="0"/>
              </a:rPr>
              <a:t>Crear una base de datos</a:t>
            </a:r>
          </a:p>
          <a:p>
            <a:pPr algn="ctr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Mtra. Miriam </a:t>
            </a:r>
            <a:r>
              <a:rPr lang="es-MX" sz="2300" b="1" dirty="0" err="1" smtClean="0">
                <a:latin typeface="Arial" pitchFamily="34" charset="0"/>
                <a:cs typeface="Arial" pitchFamily="34" charset="0"/>
              </a:rPr>
              <a:t>Irais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err="1" smtClean="0">
                <a:latin typeface="Arial" pitchFamily="34" charset="0"/>
                <a:cs typeface="Arial" pitchFamily="34" charset="0"/>
              </a:rPr>
              <a:t>Elizalde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García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8"/>
            <a:ext cx="8136904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Tema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cs typeface="Arial" pitchFamily="34" charset="0"/>
              </a:rPr>
              <a:t>Crear una Base de Datos</a:t>
            </a:r>
          </a:p>
          <a:p>
            <a:endParaRPr lang="es-MX" sz="2800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Resumen:</a:t>
            </a:r>
          </a:p>
          <a:p>
            <a:pPr algn="just"/>
            <a:r>
              <a:rPr lang="es-MX" sz="2800" dirty="0" smtClean="0"/>
              <a:t>Introducción a Base de Datos, entorno de trabajo de Access, creación de tablas e introducir registros. Lo necesario para diseñar bases de datos. Es el contenido de la unidad I en la asignatura de computación </a:t>
            </a:r>
            <a:r>
              <a:rPr lang="es-MX" sz="2800" dirty="0"/>
              <a:t>I</a:t>
            </a:r>
            <a:r>
              <a:rPr lang="es-MX" sz="2800" dirty="0" smtClean="0"/>
              <a:t>II, que forma parte del currículo de la Licenciatura en Derecho.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claves: </a:t>
            </a:r>
            <a:r>
              <a:rPr lang="es-MX" sz="2800" dirty="0" err="1" smtClean="0"/>
              <a:t>Acces</a:t>
            </a:r>
            <a:r>
              <a:rPr lang="es-MX" sz="2800" dirty="0" smtClean="0"/>
              <a:t>, campo, dato, registro, tabla base de datos.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99592" y="836712"/>
            <a:ext cx="7704856" cy="3600400"/>
          </a:xfrm>
        </p:spPr>
        <p:txBody>
          <a:bodyPr>
            <a:normAutofit/>
          </a:bodyPr>
          <a:lstStyle/>
          <a:p>
            <a:pPr algn="just"/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</a:t>
            </a:r>
            <a:r>
              <a:rPr lang="es-MX" sz="2800" dirty="0" smtClean="0"/>
              <a:t> Identificar el entorno de trabajo de </a:t>
            </a:r>
            <a:r>
              <a:rPr lang="es-MX" sz="2800" dirty="0" err="1" smtClean="0"/>
              <a:t>acces</a:t>
            </a:r>
            <a:r>
              <a:rPr lang="es-MX" sz="2800" dirty="0" smtClean="0"/>
              <a:t> y diseñar la estructura central de la misma a partir de la generación de tablas. 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980728"/>
            <a:ext cx="7772400" cy="3384376"/>
          </a:xfrm>
        </p:spPr>
        <p:txBody>
          <a:bodyPr>
            <a:normAutofit fontScale="475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MX" sz="5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 de la unidad:</a:t>
            </a:r>
            <a:r>
              <a:rPr lang="es-MX" sz="2400" dirty="0" smtClean="0"/>
              <a:t> </a:t>
            </a:r>
            <a:r>
              <a:rPr lang="es-MX" sz="5200" dirty="0" smtClean="0">
                <a:latin typeface="Arial" pitchFamily="34" charset="0"/>
                <a:cs typeface="Arial" pitchFamily="34" charset="0"/>
              </a:rPr>
              <a:t>UNIDAD I  Crear una base de datos</a:t>
            </a:r>
          </a:p>
          <a:p>
            <a:r>
              <a:rPr lang="es-MX" sz="52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es-MX" sz="51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de la unidad: </a:t>
            </a:r>
            <a:r>
              <a:rPr lang="es-MX" sz="5900" dirty="0" smtClean="0"/>
              <a:t>Diseña las tablas que puede contener una base de datos, como parte fundamental del manejo de una base de datos</a:t>
            </a:r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628800"/>
            <a:ext cx="7772400" cy="2880320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Conceptos Básicos, partes de la ventana, crear tablas, introducir, modificar datos en la tabla.</a:t>
            </a:r>
          </a:p>
          <a:p>
            <a:pPr algn="just"/>
            <a:endParaRPr lang="es-MX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Introducción: </a:t>
            </a: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Realizar una evaluación diagnóstica que permita identificar los conocimientos previos sobre bases de datos</a:t>
            </a:r>
            <a:endParaRPr lang="es-MX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7584" y="1844824"/>
            <a:ext cx="7772400" cy="2580307"/>
          </a:xfrm>
        </p:spPr>
        <p:txBody>
          <a:bodyPr>
            <a:normAutofit/>
          </a:bodyPr>
          <a:lstStyle/>
          <a:p>
            <a:pPr algn="just"/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 del tema: 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Solicitar apunte de conceptos básicos, realizar ejercicios escritos de diseño de base de datos que permitan realizarla en Access.</a:t>
            </a:r>
            <a:endParaRPr lang="es-MX" sz="28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1268760"/>
            <a:ext cx="7772400" cy="3528392"/>
          </a:xfrm>
        </p:spPr>
        <p:txBody>
          <a:bodyPr>
            <a:normAutofit fontScale="92500"/>
          </a:bodyPr>
          <a:lstStyle/>
          <a:p>
            <a:pPr algn="just"/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Conclusión o cierre: </a:t>
            </a: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Realizar retroalimentación con lluvia de ideas sobre los elementos del área de trabajo de </a:t>
            </a:r>
            <a:r>
              <a:rPr lang="es-MX" sz="2800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acces</a:t>
            </a:r>
            <a:r>
              <a:rPr lang="es-MX" sz="28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y la solución de un ejercicio que permita reforzar el diseño de tablas y posterior realización en Access.</a:t>
            </a:r>
          </a:p>
          <a:p>
            <a:endParaRPr lang="es-MX" sz="28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Evaluación </a:t>
            </a:r>
            <a:r>
              <a:rPr lang="es-MX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sumativa</a:t>
            </a:r>
            <a:r>
              <a:rPr lang="es-MX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 las evidencias generadas en la unidad.</a:t>
            </a:r>
            <a:r>
              <a:rPr lang="es-MX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1052736"/>
            <a:ext cx="7772400" cy="4464496"/>
          </a:xfrm>
        </p:spPr>
        <p:txBody>
          <a:bodyPr>
            <a:normAutofit fontScale="55000" lnSpcReduction="20000"/>
          </a:bodyPr>
          <a:lstStyle/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Bibliografía sugerida para el tema:</a:t>
            </a:r>
          </a:p>
          <a:p>
            <a:r>
              <a:rPr lang="es-MX" sz="59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infográficas</a:t>
            </a:r>
            <a:r>
              <a:rPr lang="es-MX" sz="5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y/o </a:t>
            </a:r>
            <a:r>
              <a:rPr lang="es-MX" sz="5900" b="1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cibergráficas</a:t>
            </a:r>
            <a:r>
              <a:rPr lang="es-MX" sz="59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es-MX" sz="59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Ayuda de Access</a:t>
            </a:r>
          </a:p>
          <a:p>
            <a:pPr>
              <a:buFont typeface="Arial" pitchFamily="34" charset="0"/>
              <a:buChar char="•"/>
            </a:pPr>
            <a:r>
              <a:rPr lang="es-MX" sz="59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2"/>
              </a:rPr>
              <a:t>http://www.aulaclic.es/access-2010/index.htm</a:t>
            </a:r>
            <a:endParaRPr lang="es-MX" sz="59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http://aulaclick-access.blogspot.com/p/video-tutorial-de-access-2010.html</a:t>
            </a:r>
          </a:p>
          <a:p>
            <a:endParaRPr lang="es-MX" sz="2800" b="1" dirty="0" smtClean="0">
              <a:solidFill>
                <a:schemeClr val="tx1"/>
              </a:solidFill>
            </a:endParaRPr>
          </a:p>
          <a:p>
            <a:endParaRPr lang="es-MX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282</Words>
  <Application>Microsoft Office PowerPoint</Application>
  <PresentationFormat>Presentación en pantalla (4:3)</PresentationFormat>
  <Paragraphs>43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Ciro j. Velázquez Jaén</cp:lastModifiedBy>
  <cp:revision>15</cp:revision>
  <dcterms:created xsi:type="dcterms:W3CDTF">2012-08-07T16:35:15Z</dcterms:created>
  <dcterms:modified xsi:type="dcterms:W3CDTF">2014-04-04T01:10:11Z</dcterms:modified>
</cp:coreProperties>
</file>